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25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if Muhammad" userId="6975170ab4d7e0d5" providerId="LiveId" clId="{16A8775F-1C33-428A-BE0C-69A6A7FFD280}"/>
    <pc:docChg chg="undo custSel addSld delSld modSld modMainMaster">
      <pc:chgData name="Hanif Muhammad" userId="6975170ab4d7e0d5" providerId="LiveId" clId="{16A8775F-1C33-428A-BE0C-69A6A7FFD280}" dt="2026-09-06T10:13:41.925" v="1774" actId="20577"/>
      <pc:docMkLst>
        <pc:docMk/>
      </pc:docMkLst>
      <pc:sldChg chg="addSp delSp modSp mod">
        <pc:chgData name="Hanif Muhammad" userId="6975170ab4d7e0d5" providerId="LiveId" clId="{16A8775F-1C33-428A-BE0C-69A6A7FFD280}" dt="2026-09-04T13:05:23.673" v="1480" actId="1076"/>
        <pc:sldMkLst>
          <pc:docMk/>
          <pc:sldMk cId="1952660272" sldId="257"/>
        </pc:sldMkLst>
        <pc:spChg chg="mod">
          <ac:chgData name="Hanif Muhammad" userId="6975170ab4d7e0d5" providerId="LiveId" clId="{16A8775F-1C33-428A-BE0C-69A6A7FFD280}" dt="2026-09-04T12:43:06.903" v="1265" actId="113"/>
          <ac:spMkLst>
            <pc:docMk/>
            <pc:sldMk cId="1952660272" sldId="257"/>
            <ac:spMk id="2" creationId="{5048EA89-45D7-D2D9-ABD5-D867174212C2}"/>
          </ac:spMkLst>
        </pc:spChg>
        <pc:spChg chg="mod">
          <ac:chgData name="Hanif Muhammad" userId="6975170ab4d7e0d5" providerId="LiveId" clId="{16A8775F-1C33-428A-BE0C-69A6A7FFD280}" dt="2026-09-04T13:01:01.490" v="1365" actId="14100"/>
          <ac:spMkLst>
            <pc:docMk/>
            <pc:sldMk cId="1952660272" sldId="257"/>
            <ac:spMk id="3" creationId="{40770B19-55CE-7637-C2A5-A7FBB087C1F9}"/>
          </ac:spMkLst>
        </pc:spChg>
        <pc:picChg chg="add mod">
          <ac:chgData name="Hanif Muhammad" userId="6975170ab4d7e0d5" providerId="LiveId" clId="{16A8775F-1C33-428A-BE0C-69A6A7FFD280}" dt="2026-09-04T13:05:23.673" v="1480" actId="1076"/>
          <ac:picMkLst>
            <pc:docMk/>
            <pc:sldMk cId="1952660272" sldId="257"/>
            <ac:picMk id="12" creationId="{675C223F-CAF2-ADBF-41A7-1DD8D16558B6}"/>
          </ac:picMkLst>
        </pc:picChg>
      </pc:sldChg>
      <pc:sldChg chg="addSp delSp modSp mod">
        <pc:chgData name="Hanif Muhammad" userId="6975170ab4d7e0d5" providerId="LiveId" clId="{16A8775F-1C33-428A-BE0C-69A6A7FFD280}" dt="2026-09-06T10:13:41.925" v="1774" actId="20577"/>
        <pc:sldMkLst>
          <pc:docMk/>
          <pc:sldMk cId="3380633134" sldId="258"/>
        </pc:sldMkLst>
        <pc:spChg chg="mod">
          <ac:chgData name="Hanif Muhammad" userId="6975170ab4d7e0d5" providerId="LiveId" clId="{16A8775F-1C33-428A-BE0C-69A6A7FFD280}" dt="2026-09-04T13:00:25.554" v="1363" actId="20577"/>
          <ac:spMkLst>
            <pc:docMk/>
            <pc:sldMk cId="3380633134" sldId="258"/>
            <ac:spMk id="4" creationId="{D452DB91-6267-3E74-ACD5-D7F3F52C9BE2}"/>
          </ac:spMkLst>
        </pc:spChg>
        <pc:spChg chg="mod">
          <ac:chgData name="Hanif Muhammad" userId="6975170ab4d7e0d5" providerId="LiveId" clId="{16A8775F-1C33-428A-BE0C-69A6A7FFD280}" dt="2026-09-06T10:13:41.925" v="1774" actId="20577"/>
          <ac:spMkLst>
            <pc:docMk/>
            <pc:sldMk cId="3380633134" sldId="258"/>
            <ac:spMk id="5" creationId="{9F4C325F-49E8-6560-80E5-9198F463E7D9}"/>
          </ac:spMkLst>
        </pc:spChg>
        <pc:spChg chg="add mod">
          <ac:chgData name="Hanif Muhammad" userId="6975170ab4d7e0d5" providerId="LiveId" clId="{16A8775F-1C33-428A-BE0C-69A6A7FFD280}" dt="2026-09-04T13:27:31.736" v="1737" actId="1076"/>
          <ac:spMkLst>
            <pc:docMk/>
            <pc:sldMk cId="3380633134" sldId="258"/>
            <ac:spMk id="6" creationId="{668FF103-18F8-325C-DBC2-0EBE38C7CA14}"/>
          </ac:spMkLst>
        </pc:spChg>
        <pc:spChg chg="add mod ord">
          <ac:chgData name="Hanif Muhammad" userId="6975170ab4d7e0d5" providerId="LiveId" clId="{16A8775F-1C33-428A-BE0C-69A6A7FFD280}" dt="2026-09-04T13:25:54.210" v="1719" actId="14100"/>
          <ac:spMkLst>
            <pc:docMk/>
            <pc:sldMk cId="3380633134" sldId="258"/>
            <ac:spMk id="13" creationId="{63959F00-3491-FB01-F87B-77FF99268B5A}"/>
          </ac:spMkLst>
        </pc:spChg>
        <pc:picChg chg="add mod">
          <ac:chgData name="Hanif Muhammad" userId="6975170ab4d7e0d5" providerId="LiveId" clId="{16A8775F-1C33-428A-BE0C-69A6A7FFD280}" dt="2026-09-04T13:17:31.475" v="1539" actId="14861"/>
          <ac:picMkLst>
            <pc:docMk/>
            <pc:sldMk cId="3380633134" sldId="258"/>
            <ac:picMk id="3" creationId="{4FDE4721-E4EC-8450-7F5D-DE8B45389C43}"/>
          </ac:picMkLst>
        </pc:picChg>
        <pc:picChg chg="add mod modCrop">
          <ac:chgData name="Hanif Muhammad" userId="6975170ab4d7e0d5" providerId="LiveId" clId="{16A8775F-1C33-428A-BE0C-69A6A7FFD280}" dt="2026-09-04T13:27:07.457" v="1736" actId="1076"/>
          <ac:picMkLst>
            <pc:docMk/>
            <pc:sldMk cId="3380633134" sldId="258"/>
            <ac:picMk id="10" creationId="{FE9B0C9B-F5AE-827C-42FC-1207A5625D65}"/>
          </ac:picMkLst>
        </pc:picChg>
      </pc:sldChg>
      <pc:sldMasterChg chg="setBg modSldLayout">
        <pc:chgData name="Hanif Muhammad" userId="6975170ab4d7e0d5" providerId="LiveId" clId="{16A8775F-1C33-428A-BE0C-69A6A7FFD280}" dt="2026-09-04T13:15:04.061" v="1500"/>
        <pc:sldMasterMkLst>
          <pc:docMk/>
          <pc:sldMasterMk cId="39803230" sldId="2147483648"/>
        </pc:sldMasterMkLst>
        <pc:sldLayoutChg chg="setBg">
          <pc:chgData name="Hanif Muhammad" userId="6975170ab4d7e0d5" providerId="LiveId" clId="{16A8775F-1C33-428A-BE0C-69A6A7FFD280}" dt="2026-09-04T13:15:04.061" v="1500"/>
          <pc:sldLayoutMkLst>
            <pc:docMk/>
            <pc:sldMasterMk cId="39803230" sldId="2147483648"/>
            <pc:sldLayoutMk cId="4141969856" sldId="2147483649"/>
          </pc:sldLayoutMkLst>
        </pc:sldLayoutChg>
        <pc:sldLayoutChg chg="addSp delSp modSp mod setBg">
          <pc:chgData name="Hanif Muhammad" userId="6975170ab4d7e0d5" providerId="LiveId" clId="{16A8775F-1C33-428A-BE0C-69A6A7FFD280}" dt="2026-09-04T13:14:45.449" v="1488"/>
          <pc:sldLayoutMkLst>
            <pc:docMk/>
            <pc:sldMasterMk cId="39803230" sldId="2147483648"/>
            <pc:sldLayoutMk cId="1489467623" sldId="2147483650"/>
          </pc:sldLayoutMkLst>
          <pc:spChg chg="mod">
            <ac:chgData name="Hanif Muhammad" userId="6975170ab4d7e0d5" providerId="LiveId" clId="{16A8775F-1C33-428A-BE0C-69A6A7FFD280}" dt="2026-09-04T12:44:25.298" v="1269" actId="113"/>
            <ac:spMkLst>
              <pc:docMk/>
              <pc:sldMasterMk cId="39803230" sldId="2147483648"/>
              <pc:sldLayoutMk cId="1489467623" sldId="2147483650"/>
              <ac:spMk id="2" creationId="{8FEC8FA0-DF0B-1035-56FE-D2E0B97AC32A}"/>
            </ac:spMkLst>
          </pc:spChg>
          <pc:spChg chg="mod">
            <ac:chgData name="Hanif Muhammad" userId="6975170ab4d7e0d5" providerId="LiveId" clId="{16A8775F-1C33-428A-BE0C-69A6A7FFD280}" dt="2026-09-04T12:44:19.941" v="1268" actId="404"/>
            <ac:spMkLst>
              <pc:docMk/>
              <pc:sldMasterMk cId="39803230" sldId="2147483648"/>
              <pc:sldLayoutMk cId="1489467623" sldId="2147483650"/>
              <ac:spMk id="5" creationId="{C8E5A88A-9F30-37FF-F8F6-F25492F89011}"/>
            </ac:spMkLst>
          </pc:spChg>
          <pc:picChg chg="add mod">
            <ac:chgData name="Hanif Muhammad" userId="6975170ab4d7e0d5" providerId="LiveId" clId="{16A8775F-1C33-428A-BE0C-69A6A7FFD280}" dt="2026-09-04T11:37:29.874" v="228" actId="1035"/>
            <ac:picMkLst>
              <pc:docMk/>
              <pc:sldMasterMk cId="39803230" sldId="2147483648"/>
              <pc:sldLayoutMk cId="1489467623" sldId="2147483650"/>
              <ac:picMk id="10" creationId="{93FD72CE-104F-80E2-2B6C-D8D2CBEA58E5}"/>
            </ac:picMkLst>
          </pc:picChg>
        </pc:sldLayoutChg>
        <pc:sldLayoutChg chg="setBg">
          <pc:chgData name="Hanif Muhammad" userId="6975170ab4d7e0d5" providerId="LiveId" clId="{16A8775F-1C33-428A-BE0C-69A6A7FFD280}" dt="2026-09-04T13:14:45.449" v="1488"/>
          <pc:sldLayoutMkLst>
            <pc:docMk/>
            <pc:sldMasterMk cId="39803230" sldId="2147483648"/>
            <pc:sldLayoutMk cId="3790729997" sldId="2147483651"/>
          </pc:sldLayoutMkLst>
        </pc:sldLayoutChg>
        <pc:sldLayoutChg chg="setBg">
          <pc:chgData name="Hanif Muhammad" userId="6975170ab4d7e0d5" providerId="LiveId" clId="{16A8775F-1C33-428A-BE0C-69A6A7FFD280}" dt="2026-09-04T13:14:45.449" v="1488"/>
          <pc:sldLayoutMkLst>
            <pc:docMk/>
            <pc:sldMasterMk cId="39803230" sldId="2147483648"/>
            <pc:sldLayoutMk cId="73285643" sldId="2147483652"/>
          </pc:sldLayoutMkLst>
        </pc:sldLayoutChg>
        <pc:sldLayoutChg chg="setBg">
          <pc:chgData name="Hanif Muhammad" userId="6975170ab4d7e0d5" providerId="LiveId" clId="{16A8775F-1C33-428A-BE0C-69A6A7FFD280}" dt="2026-09-04T13:14:45.449" v="1488"/>
          <pc:sldLayoutMkLst>
            <pc:docMk/>
            <pc:sldMasterMk cId="39803230" sldId="2147483648"/>
            <pc:sldLayoutMk cId="1093918497" sldId="2147483653"/>
          </pc:sldLayoutMkLst>
        </pc:sldLayoutChg>
        <pc:sldLayoutChg chg="setBg">
          <pc:chgData name="Hanif Muhammad" userId="6975170ab4d7e0d5" providerId="LiveId" clId="{16A8775F-1C33-428A-BE0C-69A6A7FFD280}" dt="2026-09-04T13:14:45.449" v="1488"/>
          <pc:sldLayoutMkLst>
            <pc:docMk/>
            <pc:sldMasterMk cId="39803230" sldId="2147483648"/>
            <pc:sldLayoutMk cId="149912929" sldId="2147483654"/>
          </pc:sldLayoutMkLst>
        </pc:sldLayoutChg>
        <pc:sldLayoutChg chg="setBg">
          <pc:chgData name="Hanif Muhammad" userId="6975170ab4d7e0d5" providerId="LiveId" clId="{16A8775F-1C33-428A-BE0C-69A6A7FFD280}" dt="2026-09-04T13:14:45.449" v="1488"/>
          <pc:sldLayoutMkLst>
            <pc:docMk/>
            <pc:sldMasterMk cId="39803230" sldId="2147483648"/>
            <pc:sldLayoutMk cId="2336749260" sldId="2147483655"/>
          </pc:sldLayoutMkLst>
        </pc:sldLayoutChg>
        <pc:sldLayoutChg chg="setBg">
          <pc:chgData name="Hanif Muhammad" userId="6975170ab4d7e0d5" providerId="LiveId" clId="{16A8775F-1C33-428A-BE0C-69A6A7FFD280}" dt="2026-09-04T13:14:45.449" v="1488"/>
          <pc:sldLayoutMkLst>
            <pc:docMk/>
            <pc:sldMasterMk cId="39803230" sldId="2147483648"/>
            <pc:sldLayoutMk cId="1890569382" sldId="2147483656"/>
          </pc:sldLayoutMkLst>
        </pc:sldLayoutChg>
        <pc:sldLayoutChg chg="setBg">
          <pc:chgData name="Hanif Muhammad" userId="6975170ab4d7e0d5" providerId="LiveId" clId="{16A8775F-1C33-428A-BE0C-69A6A7FFD280}" dt="2026-09-04T13:14:45.449" v="1488"/>
          <pc:sldLayoutMkLst>
            <pc:docMk/>
            <pc:sldMasterMk cId="39803230" sldId="2147483648"/>
            <pc:sldLayoutMk cId="465779495" sldId="2147483657"/>
          </pc:sldLayoutMkLst>
        </pc:sldLayoutChg>
        <pc:sldLayoutChg chg="setBg">
          <pc:chgData name="Hanif Muhammad" userId="6975170ab4d7e0d5" providerId="LiveId" clId="{16A8775F-1C33-428A-BE0C-69A6A7FFD280}" dt="2026-09-04T13:14:45.449" v="1488"/>
          <pc:sldLayoutMkLst>
            <pc:docMk/>
            <pc:sldMasterMk cId="39803230" sldId="2147483648"/>
            <pc:sldLayoutMk cId="3405372079" sldId="2147483658"/>
          </pc:sldLayoutMkLst>
        </pc:sldLayoutChg>
        <pc:sldLayoutChg chg="setBg">
          <pc:chgData name="Hanif Muhammad" userId="6975170ab4d7e0d5" providerId="LiveId" clId="{16A8775F-1C33-428A-BE0C-69A6A7FFD280}" dt="2026-09-04T13:14:45.449" v="1488"/>
          <pc:sldLayoutMkLst>
            <pc:docMk/>
            <pc:sldMasterMk cId="39803230" sldId="2147483648"/>
            <pc:sldLayoutMk cId="4056114264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DFCFE5-1595-4763-8053-C4AA7B97BD81}" type="datetimeFigureOut">
              <a:rPr lang="en-MY" smtClean="0"/>
              <a:t>06/09/2026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86D6F2-ADA4-4496-8532-695FD357066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17188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C5621-C70D-3ABC-2765-36B22A5B3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4C27BB-B266-81BD-4EE6-9739F3794A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MY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F2902C-2369-A21B-008A-9E8CCCC0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66B3-7DB1-4E71-9BB2-4BE339BD4E35}" type="datetimeFigureOut">
              <a:rPr lang="en-MY" smtClean="0"/>
              <a:t>06/09/2026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5C72FD-3813-E0FE-C393-58CDA67AB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8287C8-28BE-D206-C418-39E32CE42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524BB-4710-471E-BE43-6A69909BC667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141969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C8FA0-DF0B-1035-56FE-D2E0B97AC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238" y="365125"/>
            <a:ext cx="9753599" cy="841883"/>
          </a:xfrm>
        </p:spPr>
        <p:txBody>
          <a:bodyPr/>
          <a:lstStyle>
            <a:lvl1pPr>
              <a:defRPr sz="36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1FABE0-4A37-9CFE-3BF7-02BF44C669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7237" y="1360627"/>
            <a:ext cx="11550701" cy="4816336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E5A88A-9F30-37FF-F8F6-F25492F89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7236" y="6377737"/>
            <a:ext cx="5537609" cy="365125"/>
          </a:xfrm>
        </p:spPr>
        <p:txBody>
          <a:bodyPr/>
          <a:lstStyle>
            <a:lvl1pPr algn="l">
              <a:defRPr sz="1200" b="1">
                <a:solidFill>
                  <a:schemeClr val="tx1"/>
                </a:solidFill>
              </a:defRPr>
            </a:lvl1pPr>
          </a:lstStyle>
          <a:p>
            <a:r>
              <a:rPr lang="en-US"/>
              <a:t>ICAME2026: </a:t>
            </a:r>
            <a:r>
              <a:rPr lang="en-MY"/>
              <a:t>Engineering Without Borders: Towards a Sustainable Future</a:t>
            </a:r>
            <a:endParaRPr lang="en-MY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BF987A-A795-64A4-1713-51EF67B7C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1564" y="6337338"/>
            <a:ext cx="2743200" cy="365125"/>
          </a:xfrm>
        </p:spPr>
        <p:txBody>
          <a:bodyPr/>
          <a:lstStyle/>
          <a:p>
            <a:fld id="{9DC524BB-4710-471E-BE43-6A69909BC667}" type="slidenum">
              <a:rPr lang="en-MY" smtClean="0"/>
              <a:t>‹#›</a:t>
            </a:fld>
            <a:endParaRPr lang="en-MY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3FD72CE-104F-80E2-2B6C-D8D2CBEA58E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989" y="371527"/>
            <a:ext cx="1855964" cy="668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467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FA273-0CF2-0B0C-5AA2-120E3280C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4C5582-270A-1794-D423-0B0CA0B540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D57735-604C-7393-4D7A-23001D068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66B3-7DB1-4E71-9BB2-4BE339BD4E35}" type="datetimeFigureOut">
              <a:rPr lang="en-MY" smtClean="0"/>
              <a:t>06/09/2026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F4DD9A-01E0-BC80-2064-C1DA70360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A87A5-156F-92C3-3E2D-FFCD8C15C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524BB-4710-471E-BE43-6A69909BC667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790729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A0BB65-7DE9-51D5-AA11-468D2BE74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50A6EB-ED1E-BB86-0597-30F664D40E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7FAE6C-298C-2009-8ABE-3CF51308C0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8D656D-0955-3F0C-B14F-DBFB5A8C5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66B3-7DB1-4E71-9BB2-4BE339BD4E35}" type="datetimeFigureOut">
              <a:rPr lang="en-MY" smtClean="0"/>
              <a:t>06/09/2026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31F44B-707F-60C2-174A-96992E9DE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2A79A9-E09E-0B94-D8FB-BB4AA4C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524BB-4710-471E-BE43-6A69909BC667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3285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CD6D3-78CA-8E94-B232-732277E7A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CC6660-EA49-ACD6-E681-50BDDA8291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147873-CD87-C40C-A06E-B8070413A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33FB16-E115-4485-F6C1-827C6EFB74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4CEEA2-96C3-1E05-C142-70121D1505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5E4AD7-0DC1-5864-6060-CF4085325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66B3-7DB1-4E71-9BB2-4BE339BD4E35}" type="datetimeFigureOut">
              <a:rPr lang="en-MY" smtClean="0"/>
              <a:t>06/09/2026</a:t>
            </a:fld>
            <a:endParaRPr lang="en-MY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C95CBD-FC06-8211-A97A-029F0DA8B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30B3A62-05B4-F128-2E44-240EC463D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524BB-4710-471E-BE43-6A69909BC667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93918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9AE94-31BE-3189-9044-8A4ACFD6A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0F5445-607B-49C1-ACC1-D3A9B5E1F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66B3-7DB1-4E71-9BB2-4BE339BD4E35}" type="datetimeFigureOut">
              <a:rPr lang="en-MY" smtClean="0"/>
              <a:t>06/09/2026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3A6DB2-95DA-4931-A4B8-CD428ADDD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C79E8B-B549-806A-D2C4-47282ACCB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524BB-4710-471E-BE43-6A69909BC667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9912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B223DC-C0B5-AFBD-36C5-03E861B75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66B3-7DB1-4E71-9BB2-4BE339BD4E35}" type="datetimeFigureOut">
              <a:rPr lang="en-MY" smtClean="0"/>
              <a:t>06/09/2026</a:t>
            </a:fld>
            <a:endParaRPr lang="en-MY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EDBFDE-4086-B213-F774-C17C0BA4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1DAC10-CFA8-E5EB-306E-8109ED873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524BB-4710-471E-BE43-6A69909BC667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336749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79FFF-5461-A8CC-AFEF-3A910B751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C915C9-CF50-4399-F7C8-DC9199101D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22DE07-A41E-2566-6857-0FA2ACF62B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D7F957-EC9D-F9D6-249A-64607F175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66B3-7DB1-4E71-9BB2-4BE339BD4E35}" type="datetimeFigureOut">
              <a:rPr lang="en-MY" smtClean="0"/>
              <a:t>06/09/2026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AAD4D5-DFC7-421F-BD22-64F6CFE04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304820-C96E-E8FD-D8B0-A6FD086D1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524BB-4710-471E-BE43-6A69909BC667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90569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5BE3C1-D92C-7C80-F8E5-D0205A2C1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1F4A19-7B55-B9B4-2A79-E0C223E9F4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F38FD4-11A0-FFAC-76C2-F7B2C197D6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538A63-7428-5A80-845B-1AFE6EF6D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66B3-7DB1-4E71-9BB2-4BE339BD4E35}" type="datetimeFigureOut">
              <a:rPr lang="en-MY" smtClean="0"/>
              <a:t>06/09/2026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D0B81F-5242-960E-CF3B-CE2A715D6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FEE75B-729E-9C78-35C7-1934B994A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524BB-4710-471E-BE43-6A69909BC667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65779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93726-A2F1-5529-EF95-5AA29F5CE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269852-C7E8-2A0C-AAC2-CC3F2D287D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17F2E6-BF8C-7723-B239-FADF385B9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66B3-7DB1-4E71-9BB2-4BE339BD4E35}" type="datetimeFigureOut">
              <a:rPr lang="en-MY" smtClean="0"/>
              <a:t>06/09/2026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C6A810-6E53-7007-0E22-626E7D9B3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01BD4B-414C-F4EB-F150-B00EA690A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524BB-4710-471E-BE43-6A69909BC667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405372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463EEB-03AF-6BF2-7EAD-C8AB51A01B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232C60-074D-769A-B137-3BDF55639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49FA94-1887-5F3D-3579-120D81ECE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66B3-7DB1-4E71-9BB2-4BE339BD4E35}" type="datetimeFigureOut">
              <a:rPr lang="en-MY" smtClean="0"/>
              <a:t>06/09/2026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AB8FFE-9DD7-7987-75FF-D4953BF9B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F81B9E-1CB9-6059-8970-F7E551A30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524BB-4710-471E-BE43-6A69909BC667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056114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BB736F-24C4-AA13-7DF2-7121E64F6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73A2-83BD-C0DA-B197-86B7F1D98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D0061A-013D-36BD-7EBF-254B837798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87166B3-7DB1-4E71-9BB2-4BE339BD4E35}" type="datetimeFigureOut">
              <a:rPr lang="en-MY" smtClean="0"/>
              <a:pPr/>
              <a:t>06/09/2026</a:t>
            </a:fld>
            <a:endParaRPr lang="en-MY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AA39D4-3F2E-43B1-B24E-27514AE90F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MY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69BCB6-ADD9-868B-F963-4FE3CDFAE8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DC524BB-4710-471E-BE43-6A69909BC667}" type="slidenum">
              <a:rPr lang="en-MY" smtClean="0"/>
              <a:pPr/>
              <a:t>‹#›</a:t>
            </a:fld>
            <a:endParaRPr lang="en-MY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3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3959F00-3491-FB01-F87B-77FF99268B5A}"/>
              </a:ext>
            </a:extLst>
          </p:cNvPr>
          <p:cNvSpPr/>
          <p:nvPr/>
        </p:nvSpPr>
        <p:spPr>
          <a:xfrm>
            <a:off x="9604858" y="2143882"/>
            <a:ext cx="2587142" cy="471411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452DB91-6267-3E74-ACD5-D7F3F52C9B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6994" y="1805025"/>
            <a:ext cx="7795564" cy="2387600"/>
          </a:xfrm>
          <a:noFill/>
        </p:spPr>
        <p:txBody>
          <a:bodyPr anchor="t" anchorCtr="0">
            <a:noAutofit/>
          </a:bodyPr>
          <a:lstStyle/>
          <a:p>
            <a:pPr algn="l"/>
            <a:r>
              <a:rPr lang="en-MY" sz="3200" noProof="0" dirty="0"/>
              <a:t>Optimising F1 in Schools Car Design Using CFD Simulation and Wind Tunnel Testing for Enhanced Aerodynamic Performance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9F4C325F-49E8-6560-80E5-9198F463E7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9679" y="4403755"/>
            <a:ext cx="7802880" cy="2205418"/>
          </a:xfrm>
          <a:solidFill>
            <a:schemeClr val="tx1">
              <a:alpha val="67000"/>
            </a:schemeClr>
          </a:solidFill>
        </p:spPr>
        <p:txBody>
          <a:bodyPr anchor="ctr" anchorCtr="0">
            <a:normAutofit/>
          </a:bodyPr>
          <a:lstStyle/>
          <a:p>
            <a:pPr algn="l"/>
            <a:r>
              <a:rPr lang="en-MY" sz="2000" noProof="0" dirty="0">
                <a:solidFill>
                  <a:srgbClr val="FFFF00"/>
                </a:solidFill>
              </a:rPr>
              <a:t>*Hanif Muhammad, Ramlan </a:t>
            </a:r>
            <a:r>
              <a:rPr lang="en-MY" sz="2000" noProof="0" dirty="0" err="1">
                <a:solidFill>
                  <a:srgbClr val="FFFF00"/>
                </a:solidFill>
              </a:rPr>
              <a:t>Kasiran</a:t>
            </a:r>
            <a:endParaRPr lang="en-MY" sz="2000" noProof="0" dirty="0">
              <a:solidFill>
                <a:srgbClr val="FFFF00"/>
              </a:solidFill>
            </a:endParaRPr>
          </a:p>
          <a:p>
            <a:pPr algn="l"/>
            <a:r>
              <a:rPr lang="en-MY" sz="1600" i="1" noProof="0" dirty="0"/>
              <a:t>Faculty of Mechanical Engineering, UiTM , Shah Alam, Malaysia</a:t>
            </a:r>
          </a:p>
          <a:p>
            <a:pPr algn="l"/>
            <a:r>
              <a:rPr lang="en-MY" sz="2000" noProof="0" dirty="0">
                <a:solidFill>
                  <a:srgbClr val="FFFF00"/>
                </a:solidFill>
              </a:rPr>
              <a:t>Mohamad </a:t>
            </a:r>
            <a:r>
              <a:rPr lang="en-MY" sz="2000" noProof="0" dirty="0" err="1">
                <a:solidFill>
                  <a:srgbClr val="FFFF00"/>
                </a:solidFill>
              </a:rPr>
              <a:t>Jasri</a:t>
            </a:r>
            <a:r>
              <a:rPr lang="en-MY" sz="2000" noProof="0" dirty="0">
                <a:solidFill>
                  <a:srgbClr val="FFFF00"/>
                </a:solidFill>
              </a:rPr>
              <a:t> Fuad</a:t>
            </a:r>
          </a:p>
          <a:p>
            <a:pPr algn="l"/>
            <a:r>
              <a:rPr lang="en-MY" sz="1600" i="1" noProof="0" dirty="0"/>
              <a:t>Faculty of Mechanical Engineering, UZM, Sibu, Malaysia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E9B0C9B-F5AE-827C-42FC-1207A5625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84" b="98983" l="9896" r="90755">
                        <a14:foregroundMark x1="48698" y1="10029" x2="44792" y2="53198"/>
                        <a14:foregroundMark x1="56771" y1="33503" x2="46094" y2="46294"/>
                        <a14:foregroundMark x1="43099" y1="34811" x2="41146" y2="44041"/>
                        <a14:foregroundMark x1="41146" y1="44041" x2="41016" y2="41715"/>
                        <a14:foregroundMark x1="34505" y1="88735" x2="55469" y2="97093"/>
                        <a14:foregroundMark x1="55469" y1="97093" x2="66276" y2="92006"/>
                        <a14:foregroundMark x1="66276" y1="92006" x2="66016" y2="90407"/>
                        <a14:foregroundMark x1="61068" y1="76163" x2="48438" y2="78924"/>
                        <a14:foregroundMark x1="24089" y1="70276" x2="25521" y2="77326"/>
                        <a14:foregroundMark x1="35807" y1="93750" x2="52474" y2="98474"/>
                        <a14:foregroundMark x1="52474" y1="98474" x2="38672" y2="96512"/>
                        <a14:foregroundMark x1="38672" y1="96512" x2="60026" y2="98983"/>
                        <a14:foregroundMark x1="60026" y1="98983" x2="71354" y2="94113"/>
                        <a14:foregroundMark x1="90104" y1="57849" x2="90755" y2="660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66" t="6650" r="3794"/>
          <a:stretch>
            <a:fillRect/>
          </a:stretch>
        </p:blipFill>
        <p:spPr>
          <a:xfrm>
            <a:off x="9885274" y="2143883"/>
            <a:ext cx="2306726" cy="471411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FDE4721-E4EC-8450-7F5D-DE8B45389C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33" y="218888"/>
            <a:ext cx="5654650" cy="1309988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68FF103-18F8-325C-DBC2-0EBE38C7CA14}"/>
              </a:ext>
            </a:extLst>
          </p:cNvPr>
          <p:cNvSpPr txBox="1"/>
          <p:nvPr/>
        </p:nvSpPr>
        <p:spPr>
          <a:xfrm>
            <a:off x="8411159" y="218888"/>
            <a:ext cx="3529684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b="1" dirty="0">
                <a:ln w="3175">
                  <a:noFill/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Engineering Without Borders: </a:t>
            </a:r>
          </a:p>
          <a:p>
            <a:pPr algn="r"/>
            <a:r>
              <a:rPr lang="en-US" b="1" dirty="0">
                <a:ln w="3175">
                  <a:noFill/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Towards a Sustainable Future</a:t>
            </a:r>
          </a:p>
          <a:p>
            <a:pPr algn="r"/>
            <a:r>
              <a:rPr lang="en-US" sz="1600" b="1" dirty="0">
                <a:ln w="6350" cap="sq" cmpd="sng">
                  <a:noFill/>
                  <a:prstDash val="solid"/>
                </a:ln>
                <a:solidFill>
                  <a:srgbClr val="00206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TAMU Hotel &amp; Suites</a:t>
            </a:r>
          </a:p>
          <a:p>
            <a:pPr algn="r"/>
            <a:r>
              <a:rPr lang="en-US" sz="1600" b="1" dirty="0">
                <a:ln w="6350" cap="sq" cmpd="sng">
                  <a:noFill/>
                  <a:prstDash val="solid"/>
                </a:ln>
                <a:solidFill>
                  <a:srgbClr val="002060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Kuala Lumpur</a:t>
            </a:r>
          </a:p>
          <a:p>
            <a:pPr algn="r"/>
            <a:r>
              <a:rPr lang="en-MY" sz="1600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</a:t>
            </a:r>
            <a:r>
              <a:rPr lang="en-MY" sz="1600" b="1" i="1" baseline="300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MY" sz="1600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-15</a:t>
            </a:r>
            <a:r>
              <a:rPr lang="en-MY" sz="1600" b="1" i="1" baseline="300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MY" sz="1600" b="1" i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September 2026</a:t>
            </a:r>
          </a:p>
        </p:txBody>
      </p:sp>
    </p:spTree>
    <p:extLst>
      <p:ext uri="{BB962C8B-B14F-4D97-AF65-F5344CB8AC3E}">
        <p14:creationId xmlns:p14="http://schemas.microsoft.com/office/powerpoint/2010/main" val="3380633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8EA89-45D7-D2D9-ABD5-D86717421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Abstract</a:t>
            </a:r>
            <a:endParaRPr lang="en-MY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70B19-55CE-7637-C2A5-A7FBB087C1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7237" y="1360627"/>
            <a:ext cx="6242419" cy="4816336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</a:pPr>
            <a:r>
              <a:rPr lang="en-MY" sz="1800" dirty="0"/>
              <a:t>the design must be optimised to reduce drag </a:t>
            </a:r>
          </a:p>
          <a:p>
            <a:pPr algn="just">
              <a:lnSpc>
                <a:spcPct val="120000"/>
              </a:lnSpc>
            </a:pPr>
            <a:r>
              <a:rPr lang="en-MY" sz="1800" dirty="0"/>
              <a:t>various design iterations were evaluated through CFD simulations, </a:t>
            </a:r>
          </a:p>
          <a:p>
            <a:pPr algn="just">
              <a:lnSpc>
                <a:spcPct val="120000"/>
              </a:lnSpc>
            </a:pPr>
            <a:r>
              <a:rPr lang="en-MY" sz="1800" dirty="0"/>
              <a:t>wind tunnel experiment was conducted to verify the results </a:t>
            </a:r>
          </a:p>
          <a:p>
            <a:pPr algn="just">
              <a:lnSpc>
                <a:spcPct val="120000"/>
              </a:lnSpc>
            </a:pPr>
            <a:r>
              <a:rPr lang="en-MY" sz="1800" dirty="0"/>
              <a:t>modifications significantly reduced drag force by 9.89%. </a:t>
            </a:r>
          </a:p>
          <a:p>
            <a:pPr algn="just">
              <a:lnSpc>
                <a:spcPct val="120000"/>
              </a:lnSpc>
            </a:pPr>
            <a:r>
              <a:rPr lang="en-MY" sz="1800" dirty="0"/>
              <a:t>enhancements could involve analysing pressure distribution and lift force to maximise thrust utilisation and improve race performance.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A5978C-B992-1992-9F2D-7CE44E074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ICAME2026: </a:t>
            </a:r>
            <a:r>
              <a:rPr lang="en-MY" dirty="0"/>
              <a:t>Engineering Without Borders: Towards a Sustainable Future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5C223F-CAF2-ADBF-41A7-1DD8D16558B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73431" y="1107769"/>
            <a:ext cx="4553415" cy="2081997"/>
          </a:xfrm>
          <a:prstGeom prst="rect">
            <a:avLst/>
          </a:prstGeom>
          <a:effectLst>
            <a:outerShdw blurRad="76200" dist="38100" dir="8100000" algn="tr" rotWithShape="0">
              <a:prstClr val="black">
                <a:alpha val="71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526602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127</Words>
  <Application>Microsoft Office PowerPoint</Application>
  <PresentationFormat>Widescreen</PresentationFormat>
  <Paragraphs>17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Arial</vt:lpstr>
      <vt:lpstr>Georgia</vt:lpstr>
      <vt:lpstr>Office Theme</vt:lpstr>
      <vt:lpstr>Optimising F1 in Schools Car Design Using CFD Simulation and Wind Tunnel Testing for Enhanced Aerodynamic Performance</vt:lpstr>
      <vt:lpstr>Abstract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Hanif Muhammad</dc:creator>
  <cp:lastModifiedBy>Hanif Muhammad</cp:lastModifiedBy>
  <cp:revision>1</cp:revision>
  <dcterms:created xsi:type="dcterms:W3CDTF">2026-09-04T11:19:56Z</dcterms:created>
  <dcterms:modified xsi:type="dcterms:W3CDTF">2026-09-06T10:13:52Z</dcterms:modified>
</cp:coreProperties>
</file>